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2"/>
  </p:sldMasterIdLst>
  <p:notesMasterIdLst>
    <p:notesMasterId r:id="rId18"/>
  </p:notesMasterIdLst>
  <p:handoutMasterIdLst>
    <p:handoutMasterId r:id="rId19"/>
  </p:handout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Lst>
  <p:sldSz cx="9144000" cy="6858000" type="screen4x3"/>
  <p:notesSz cx="6858000" cy="9144000"/>
  <p:defaultTextStyle>
    <a:defPPr>
      <a:defRPr lang="en-US"/>
    </a:defPPr>
    <a:lvl1pPr algn="l" rtl="0" fontAlgn="base">
      <a:spcBef>
        <a:spcPct val="0"/>
      </a:spcBef>
      <a:spcAft>
        <a:spcPct val="0"/>
      </a:spcAft>
      <a:defRPr sz="2400" kern="1200">
        <a:solidFill>
          <a:schemeClr val="tx1"/>
        </a:solidFill>
        <a:latin typeface="Arial" pitchFamily="-123" charset="0"/>
        <a:ea typeface="ＭＳ Ｐゴシック" pitchFamily="-123" charset="-128"/>
        <a:cs typeface="ＭＳ Ｐゴシック" pitchFamily="-123" charset="-128"/>
      </a:defRPr>
    </a:lvl1pPr>
    <a:lvl2pPr marL="457200" algn="l" rtl="0" fontAlgn="base">
      <a:spcBef>
        <a:spcPct val="0"/>
      </a:spcBef>
      <a:spcAft>
        <a:spcPct val="0"/>
      </a:spcAft>
      <a:defRPr sz="2400" kern="1200">
        <a:solidFill>
          <a:schemeClr val="tx1"/>
        </a:solidFill>
        <a:latin typeface="Arial" pitchFamily="-123" charset="0"/>
        <a:ea typeface="ＭＳ Ｐゴシック" pitchFamily="-123" charset="-128"/>
        <a:cs typeface="ＭＳ Ｐゴシック" pitchFamily="-123" charset="-128"/>
      </a:defRPr>
    </a:lvl2pPr>
    <a:lvl3pPr marL="914400" algn="l" rtl="0" fontAlgn="base">
      <a:spcBef>
        <a:spcPct val="0"/>
      </a:spcBef>
      <a:spcAft>
        <a:spcPct val="0"/>
      </a:spcAft>
      <a:defRPr sz="2400" kern="1200">
        <a:solidFill>
          <a:schemeClr val="tx1"/>
        </a:solidFill>
        <a:latin typeface="Arial" pitchFamily="-123" charset="0"/>
        <a:ea typeface="ＭＳ Ｐゴシック" pitchFamily="-123" charset="-128"/>
        <a:cs typeface="ＭＳ Ｐゴシック" pitchFamily="-123" charset="-128"/>
      </a:defRPr>
    </a:lvl3pPr>
    <a:lvl4pPr marL="1371600" algn="l" rtl="0" fontAlgn="base">
      <a:spcBef>
        <a:spcPct val="0"/>
      </a:spcBef>
      <a:spcAft>
        <a:spcPct val="0"/>
      </a:spcAft>
      <a:defRPr sz="2400" kern="1200">
        <a:solidFill>
          <a:schemeClr val="tx1"/>
        </a:solidFill>
        <a:latin typeface="Arial" pitchFamily="-123" charset="0"/>
        <a:ea typeface="ＭＳ Ｐゴシック" pitchFamily="-123" charset="-128"/>
        <a:cs typeface="ＭＳ Ｐゴシック" pitchFamily="-123" charset="-128"/>
      </a:defRPr>
    </a:lvl4pPr>
    <a:lvl5pPr marL="1828800" algn="l" rtl="0" fontAlgn="base">
      <a:spcBef>
        <a:spcPct val="0"/>
      </a:spcBef>
      <a:spcAft>
        <a:spcPct val="0"/>
      </a:spcAft>
      <a:defRPr sz="2400" kern="1200">
        <a:solidFill>
          <a:schemeClr val="tx1"/>
        </a:solidFill>
        <a:latin typeface="Arial" pitchFamily="-123" charset="0"/>
        <a:ea typeface="ＭＳ Ｐゴシック" pitchFamily="-123" charset="-128"/>
        <a:cs typeface="ＭＳ Ｐゴシック" pitchFamily="-123" charset="-128"/>
      </a:defRPr>
    </a:lvl5pPr>
    <a:lvl6pPr marL="2286000" algn="l" defTabSz="457200" rtl="0" eaLnBrk="1" latinLnBrk="0" hangingPunct="1">
      <a:defRPr sz="2400" kern="1200">
        <a:solidFill>
          <a:schemeClr val="tx1"/>
        </a:solidFill>
        <a:latin typeface="Arial" pitchFamily="-123" charset="0"/>
        <a:ea typeface="ＭＳ Ｐゴシック" pitchFamily="-123" charset="-128"/>
        <a:cs typeface="ＭＳ Ｐゴシック" pitchFamily="-123" charset="-128"/>
      </a:defRPr>
    </a:lvl6pPr>
    <a:lvl7pPr marL="2743200" algn="l" defTabSz="457200" rtl="0" eaLnBrk="1" latinLnBrk="0" hangingPunct="1">
      <a:defRPr sz="2400" kern="1200">
        <a:solidFill>
          <a:schemeClr val="tx1"/>
        </a:solidFill>
        <a:latin typeface="Arial" pitchFamily="-123" charset="0"/>
        <a:ea typeface="ＭＳ Ｐゴシック" pitchFamily="-123" charset="-128"/>
        <a:cs typeface="ＭＳ Ｐゴシック" pitchFamily="-123" charset="-128"/>
      </a:defRPr>
    </a:lvl7pPr>
    <a:lvl8pPr marL="3200400" algn="l" defTabSz="457200" rtl="0" eaLnBrk="1" latinLnBrk="0" hangingPunct="1">
      <a:defRPr sz="2400" kern="1200">
        <a:solidFill>
          <a:schemeClr val="tx1"/>
        </a:solidFill>
        <a:latin typeface="Arial" pitchFamily="-123" charset="0"/>
        <a:ea typeface="ＭＳ Ｐゴシック" pitchFamily="-123" charset="-128"/>
        <a:cs typeface="ＭＳ Ｐゴシック" pitchFamily="-123" charset="-128"/>
      </a:defRPr>
    </a:lvl8pPr>
    <a:lvl9pPr marL="3657600" algn="l" defTabSz="457200" rtl="0" eaLnBrk="1" latinLnBrk="0" hangingPunct="1">
      <a:defRPr sz="2400" kern="1200">
        <a:solidFill>
          <a:schemeClr val="tx1"/>
        </a:solidFill>
        <a:latin typeface="Arial" pitchFamily="-123" charset="0"/>
        <a:ea typeface="ＭＳ Ｐゴシック" pitchFamily="-123" charset="-128"/>
        <a:cs typeface="ＭＳ Ｐゴシック" pitchFamily="-123" charset="-128"/>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00000"/>
    <a:srgbClr val="990000"/>
    <a:srgbClr val="FF0000"/>
    <a:srgbClr val="000000"/>
    <a:srgbClr val="0000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723" autoAdjust="0"/>
    <p:restoredTop sz="90929"/>
  </p:normalViewPr>
  <p:slideViewPr>
    <p:cSldViewPr>
      <p:cViewPr varScale="1">
        <p:scale>
          <a:sx n="71" d="100"/>
          <a:sy n="71" d="100"/>
        </p:scale>
        <p:origin x="-1170" y="-10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1.xml"/><Relationship Id="rId16" Type="http://schemas.openxmlformats.org/officeDocument/2006/relationships/slide" Target="slides/slide14.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handoutMaster" Target="handoutMasters/handout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eaLnBrk="0" hangingPunct="0">
              <a:defRPr sz="1200"/>
            </a:lvl1pPr>
          </a:lstStyle>
          <a:p>
            <a:pPr>
              <a:defRPr/>
            </a:pPr>
            <a:endParaRPr lang="en-US"/>
          </a:p>
        </p:txBody>
      </p:sp>
      <p:sp>
        <p:nvSpPr>
          <p:cNvPr id="3075" name="Rectangle 3"/>
          <p:cNvSpPr>
            <a:spLocks noGrp="1" noChangeArrowheads="1"/>
          </p:cNvSpPr>
          <p:nvPr>
            <p:ph type="dt" sz="quarter" idx="1"/>
          </p:nvPr>
        </p:nvSpPr>
        <p:spPr bwMode="auto">
          <a:xfrm>
            <a:off x="3886200"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eaLnBrk="0" hangingPunct="0">
              <a:defRPr sz="1200"/>
            </a:lvl1pPr>
          </a:lstStyle>
          <a:p>
            <a:pPr>
              <a:defRPr/>
            </a:pPr>
            <a:endParaRPr lang="en-US"/>
          </a:p>
        </p:txBody>
      </p:sp>
      <p:sp>
        <p:nvSpPr>
          <p:cNvPr id="3076" name="Rectangle 4"/>
          <p:cNvSpPr>
            <a:spLocks noGrp="1" noChangeArrowheads="1"/>
          </p:cNvSpPr>
          <p:nvPr>
            <p:ph type="ftr" sz="quarter" idx="2"/>
          </p:nvPr>
        </p:nvSpPr>
        <p:spPr bwMode="auto">
          <a:xfrm>
            <a:off x="0" y="8686800"/>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eaLnBrk="0" hangingPunct="0">
              <a:defRPr sz="1200"/>
            </a:lvl1pPr>
          </a:lstStyle>
          <a:p>
            <a:pPr>
              <a:defRPr/>
            </a:pPr>
            <a:endParaRPr lang="en-US"/>
          </a:p>
        </p:txBody>
      </p:sp>
      <p:sp>
        <p:nvSpPr>
          <p:cNvPr id="3077" name="Rectangle 5"/>
          <p:cNvSpPr>
            <a:spLocks noGrp="1" noChangeArrowheads="1"/>
          </p:cNvSpPr>
          <p:nvPr>
            <p:ph type="sldNum" sz="quarter" idx="3"/>
          </p:nvPr>
        </p:nvSpPr>
        <p:spPr bwMode="auto">
          <a:xfrm>
            <a:off x="3886200" y="8686800"/>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r" eaLnBrk="0" hangingPunct="0">
              <a:defRPr sz="1200"/>
            </a:lvl1pPr>
          </a:lstStyle>
          <a:p>
            <a:pPr>
              <a:defRPr/>
            </a:pPr>
            <a:fld id="{5123D42B-1B3E-40F3-B239-85BE34724FAE}" type="slidenum">
              <a:rPr lang="en-US"/>
              <a:pPr>
                <a:defRPr/>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362" name="Rectangle 2"/>
          <p:cNvSpPr>
            <a:spLocks noGrp="1" noChangeArrowheads="1"/>
          </p:cNvSpPr>
          <p:nvPr>
            <p:ph type="hdr" sz="quarter"/>
          </p:nvPr>
        </p:nvSpPr>
        <p:spPr bwMode="auto">
          <a:xfrm>
            <a:off x="0"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15363" name="Rectangle 3"/>
          <p:cNvSpPr>
            <a:spLocks noGrp="1" noChangeArrowheads="1"/>
          </p:cNvSpPr>
          <p:nvPr>
            <p:ph type="dt" idx="1"/>
          </p:nvPr>
        </p:nvSpPr>
        <p:spPr bwMode="auto">
          <a:xfrm>
            <a:off x="3886200"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200"/>
            </a:lvl1pPr>
          </a:lstStyle>
          <a:p>
            <a:fld id="{DC3ACE0B-D78E-4C8A-871A-3A0AE3B0261A}" type="datetime1">
              <a:rPr lang="en-US"/>
              <a:pPr/>
              <a:t>9/7/2011</a:t>
            </a:fld>
            <a:endParaRPr lang="en-US"/>
          </a:p>
        </p:txBody>
      </p:sp>
      <p:sp>
        <p:nvSpPr>
          <p:cNvPr id="15364" name="Placeholder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15365"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5366"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15367"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r">
              <a:defRPr sz="1200"/>
            </a:lvl1pPr>
          </a:lstStyle>
          <a:p>
            <a:fld id="{571B39AB-E4EB-48CA-9A61-92EE1D3CEADB}" type="slidenum">
              <a:rPr lang="en-US"/>
              <a:pPr/>
              <a:t>‹#›</a:t>
            </a:fld>
            <a:endParaRPr lang="en-US"/>
          </a:p>
        </p:txBody>
      </p:sp>
    </p:spTree>
  </p:cSld>
  <p:clrMap bg1="lt1" tx1="dk1" bg2="lt2" tx2="dk2" accent1="accent1" accent2="accent2" accent3="accent3" accent4="accent4" accent5="accent5" accent6="accent6" hlink="hlink" folHlink="folHlink"/>
  <p:notesStyle>
    <a:lvl1pPr algn="l" defTabSz="457200" rtl="0" fontAlgn="base">
      <a:spcBef>
        <a:spcPct val="30000"/>
      </a:spcBef>
      <a:spcAft>
        <a:spcPct val="0"/>
      </a:spcAft>
      <a:defRPr sz="1200" kern="1200">
        <a:solidFill>
          <a:schemeClr val="tx1"/>
        </a:solidFill>
        <a:latin typeface="Calibri" pitchFamily="-123" charset="0"/>
        <a:ea typeface="ＭＳ Ｐゴシック" pitchFamily="-123" charset="-128"/>
        <a:cs typeface="ＭＳ Ｐゴシック" pitchFamily="-123" charset="-128"/>
      </a:defRPr>
    </a:lvl1pPr>
    <a:lvl2pPr marL="457200" algn="l" defTabSz="457200" rtl="0" fontAlgn="base">
      <a:spcBef>
        <a:spcPct val="30000"/>
      </a:spcBef>
      <a:spcAft>
        <a:spcPct val="0"/>
      </a:spcAft>
      <a:defRPr sz="1200" kern="1200">
        <a:solidFill>
          <a:schemeClr val="tx1"/>
        </a:solidFill>
        <a:latin typeface="Calibri" pitchFamily="-123" charset="0"/>
        <a:ea typeface="ＭＳ Ｐゴシック" pitchFamily="-123" charset="-128"/>
        <a:cs typeface="+mn-cs"/>
      </a:defRPr>
    </a:lvl2pPr>
    <a:lvl3pPr marL="914400" algn="l" defTabSz="457200" rtl="0" fontAlgn="base">
      <a:spcBef>
        <a:spcPct val="30000"/>
      </a:spcBef>
      <a:spcAft>
        <a:spcPct val="0"/>
      </a:spcAft>
      <a:defRPr sz="1200" kern="1200">
        <a:solidFill>
          <a:schemeClr val="tx1"/>
        </a:solidFill>
        <a:latin typeface="Calibri" pitchFamily="-123" charset="0"/>
        <a:ea typeface="ＭＳ Ｐゴシック" pitchFamily="-123" charset="-128"/>
        <a:cs typeface="+mn-cs"/>
      </a:defRPr>
    </a:lvl3pPr>
    <a:lvl4pPr marL="1371600" algn="l" defTabSz="457200" rtl="0" fontAlgn="base">
      <a:spcBef>
        <a:spcPct val="30000"/>
      </a:spcBef>
      <a:spcAft>
        <a:spcPct val="0"/>
      </a:spcAft>
      <a:defRPr sz="1200" kern="1200">
        <a:solidFill>
          <a:schemeClr val="tx1"/>
        </a:solidFill>
        <a:latin typeface="Calibri" pitchFamily="-123" charset="0"/>
        <a:ea typeface="ＭＳ Ｐゴシック" pitchFamily="-123" charset="-128"/>
        <a:cs typeface="+mn-cs"/>
      </a:defRPr>
    </a:lvl4pPr>
    <a:lvl5pPr marL="1828800" algn="l" defTabSz="457200" rtl="0" fontAlgn="base">
      <a:spcBef>
        <a:spcPct val="30000"/>
      </a:spcBef>
      <a:spcAft>
        <a:spcPct val="0"/>
      </a:spcAft>
      <a:defRPr sz="1200" kern="1200">
        <a:solidFill>
          <a:schemeClr val="tx1"/>
        </a:solidFill>
        <a:latin typeface="Calibri" pitchFamily="-123" charset="0"/>
        <a:ea typeface="ＭＳ Ｐゴシック" pitchFamily="-123"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Placeholder 2"/>
          <p:cNvSpPr>
            <a:spLocks noGrp="1" noRot="1" noChangeAspect="1" noChangeArrowheads="1" noTextEdit="1"/>
          </p:cNvSpPr>
          <p:nvPr>
            <p:ph type="sldImg"/>
          </p:nvPr>
        </p:nvSpPr>
        <p:spPr>
          <a:ln/>
        </p:spPr>
      </p:sp>
      <p:sp>
        <p:nvSpPr>
          <p:cNvPr id="16387" name="Placeholder 3"/>
          <p:cNvSpPr>
            <a:spLocks noGrp="1" noChangeArrowheads="1"/>
          </p:cNvSpPr>
          <p:nvPr>
            <p:ph type="body" idx="1"/>
          </p:nvPr>
        </p:nvSpPr>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GB"/>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09AC23AC-781F-4B0D-8B0F-D5775299640E}"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A37A0E7D-F3B6-44A2-9D75-706329193585}"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46B658F2-593D-4260-8FCB-1C49C26C109E}"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807F075E-C7A9-47AE-9DD9-6ABC4A1B39F4}"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GB"/>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0761B11C-D1C1-4DF3-977D-1047621DC36A}"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430BDF5D-C78A-4497-B53A-D0DD67E21CBA}"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5344BF18-B70E-48AB-B2E5-5DB1307AD126}"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F6B9FD2B-73F0-407F-ACD1-2CE19BFC2A19}"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4A72E9BE-EDD0-447C-B21D-C8E7DA176C8E}"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47D20D12-E7A0-49C4-B150-84FF138BC30E}"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B736EE42-264B-42B1-9317-E1DF0C0B7849}"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800000"/>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eaLnBrk="0" hangingPunct="0">
              <a:defRPr sz="1400"/>
            </a:lvl1pPr>
          </a:lstStyle>
          <a:p>
            <a:pPr>
              <a:defRPr/>
            </a:pPr>
            <a:endParaRPr lang="en-US"/>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eaLnBrk="0" hangingPunct="0">
              <a:defRPr sz="1400"/>
            </a:lvl1pPr>
          </a:lstStyle>
          <a:p>
            <a:pPr>
              <a:defRPr/>
            </a:pPr>
            <a:endParaRPr lang="en-US"/>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eaLnBrk="0" hangingPunct="0">
              <a:defRPr sz="1400"/>
            </a:lvl1pPr>
          </a:lstStyle>
          <a:p>
            <a:pPr>
              <a:defRPr/>
            </a:pPr>
            <a:fld id="{E168F828-7E9C-494D-9B71-F78890A7DCD8}"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itchFamily="-123" charset="0"/>
          <a:ea typeface="ＭＳ Ｐゴシック" pitchFamily="-123" charset="-128"/>
          <a:cs typeface="ＭＳ Ｐゴシック" pitchFamily="-123" charset="-128"/>
        </a:defRPr>
      </a:lvl2pPr>
      <a:lvl3pPr algn="ctr" rtl="0" eaLnBrk="0" fontAlgn="base" hangingPunct="0">
        <a:spcBef>
          <a:spcPct val="0"/>
        </a:spcBef>
        <a:spcAft>
          <a:spcPct val="0"/>
        </a:spcAft>
        <a:defRPr sz="4400">
          <a:solidFill>
            <a:schemeClr val="tx2"/>
          </a:solidFill>
          <a:latin typeface="Arial" pitchFamily="-123" charset="0"/>
          <a:ea typeface="ＭＳ Ｐゴシック" pitchFamily="-123" charset="-128"/>
          <a:cs typeface="ＭＳ Ｐゴシック" pitchFamily="-123" charset="-128"/>
        </a:defRPr>
      </a:lvl3pPr>
      <a:lvl4pPr algn="ctr" rtl="0" eaLnBrk="0" fontAlgn="base" hangingPunct="0">
        <a:spcBef>
          <a:spcPct val="0"/>
        </a:spcBef>
        <a:spcAft>
          <a:spcPct val="0"/>
        </a:spcAft>
        <a:defRPr sz="4400">
          <a:solidFill>
            <a:schemeClr val="tx2"/>
          </a:solidFill>
          <a:latin typeface="Arial" pitchFamily="-123" charset="0"/>
          <a:ea typeface="ＭＳ Ｐゴシック" pitchFamily="-123" charset="-128"/>
          <a:cs typeface="ＭＳ Ｐゴシック" pitchFamily="-123" charset="-128"/>
        </a:defRPr>
      </a:lvl4pPr>
      <a:lvl5pPr algn="ctr" rtl="0" eaLnBrk="0" fontAlgn="base" hangingPunct="0">
        <a:spcBef>
          <a:spcPct val="0"/>
        </a:spcBef>
        <a:spcAft>
          <a:spcPct val="0"/>
        </a:spcAft>
        <a:defRPr sz="4400">
          <a:solidFill>
            <a:schemeClr val="tx2"/>
          </a:solidFill>
          <a:latin typeface="Arial" pitchFamily="-123" charset="0"/>
          <a:ea typeface="ＭＳ Ｐゴシック" pitchFamily="-123" charset="-128"/>
          <a:cs typeface="ＭＳ Ｐゴシック" pitchFamily="-123" charset="-128"/>
        </a:defRPr>
      </a:lvl5pPr>
      <a:lvl6pPr marL="457200" algn="ctr" rtl="0" fontAlgn="base">
        <a:spcBef>
          <a:spcPct val="0"/>
        </a:spcBef>
        <a:spcAft>
          <a:spcPct val="0"/>
        </a:spcAft>
        <a:defRPr sz="4400">
          <a:solidFill>
            <a:schemeClr val="tx2"/>
          </a:solidFill>
          <a:latin typeface="Arial" pitchFamily="-123" charset="0"/>
          <a:ea typeface="ＭＳ Ｐゴシック" pitchFamily="-123" charset="-128"/>
          <a:cs typeface="ＭＳ Ｐゴシック" pitchFamily="-123" charset="-128"/>
        </a:defRPr>
      </a:lvl6pPr>
      <a:lvl7pPr marL="914400" algn="ctr" rtl="0" fontAlgn="base">
        <a:spcBef>
          <a:spcPct val="0"/>
        </a:spcBef>
        <a:spcAft>
          <a:spcPct val="0"/>
        </a:spcAft>
        <a:defRPr sz="4400">
          <a:solidFill>
            <a:schemeClr val="tx2"/>
          </a:solidFill>
          <a:latin typeface="Arial" pitchFamily="-123" charset="0"/>
          <a:ea typeface="ＭＳ Ｐゴシック" pitchFamily="-123" charset="-128"/>
          <a:cs typeface="ＭＳ Ｐゴシック" pitchFamily="-123" charset="-128"/>
        </a:defRPr>
      </a:lvl7pPr>
      <a:lvl8pPr marL="1371600" algn="ctr" rtl="0" fontAlgn="base">
        <a:spcBef>
          <a:spcPct val="0"/>
        </a:spcBef>
        <a:spcAft>
          <a:spcPct val="0"/>
        </a:spcAft>
        <a:defRPr sz="4400">
          <a:solidFill>
            <a:schemeClr val="tx2"/>
          </a:solidFill>
          <a:latin typeface="Arial" pitchFamily="-123" charset="0"/>
          <a:ea typeface="ＭＳ Ｐゴシック" pitchFamily="-123" charset="-128"/>
          <a:cs typeface="ＭＳ Ｐゴシック" pitchFamily="-123" charset="-128"/>
        </a:defRPr>
      </a:lvl8pPr>
      <a:lvl9pPr marL="1828800" algn="ctr" rtl="0" fontAlgn="base">
        <a:spcBef>
          <a:spcPct val="0"/>
        </a:spcBef>
        <a:spcAft>
          <a:spcPct val="0"/>
        </a:spcAft>
        <a:defRPr sz="4400">
          <a:solidFill>
            <a:schemeClr val="tx2"/>
          </a:solidFill>
          <a:latin typeface="Arial" pitchFamily="-123" charset="0"/>
          <a:ea typeface="ＭＳ Ｐゴシック" pitchFamily="-123" charset="-128"/>
          <a:cs typeface="ＭＳ Ｐゴシック" pitchFamily="-123" charset="-128"/>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535" name="Picture 199" descr="linedup4"/>
          <p:cNvPicPr>
            <a:picLocks noChangeAspect="1" noChangeArrowheads="1"/>
          </p:cNvPicPr>
          <p:nvPr/>
        </p:nvPicPr>
        <p:blipFill>
          <a:blip r:embed="rId3"/>
          <a:srcRect/>
          <a:stretch>
            <a:fillRect/>
          </a:stretch>
        </p:blipFill>
        <p:spPr bwMode="auto">
          <a:xfrm>
            <a:off x="0" y="0"/>
            <a:ext cx="9144000" cy="6858000"/>
          </a:xfrm>
          <a:prstGeom prst="rect">
            <a:avLst/>
          </a:prstGeom>
          <a:noFill/>
        </p:spPr>
      </p:pic>
      <p:sp>
        <p:nvSpPr>
          <p:cNvPr id="14338" name="Rectangle 2"/>
          <p:cNvSpPr>
            <a:spLocks noGrp="1" noChangeArrowheads="1"/>
          </p:cNvSpPr>
          <p:nvPr>
            <p:ph type="ctrTitle"/>
          </p:nvPr>
        </p:nvSpPr>
        <p:spPr>
          <a:xfrm>
            <a:off x="914400" y="2286000"/>
            <a:ext cx="7772400" cy="1143000"/>
          </a:xfrm>
        </p:spPr>
        <p:txBody>
          <a:bodyPr/>
          <a:lstStyle/>
          <a:p>
            <a:pPr eaLnBrk="1" hangingPunct="1"/>
            <a:r>
              <a:rPr lang="en-US" dirty="0" smtClean="0">
                <a:solidFill>
                  <a:schemeClr val="bg1"/>
                </a:solidFill>
              </a:rPr>
              <a:t>The Middle Colonies</a:t>
            </a:r>
            <a:endParaRPr lang="en-US" dirty="0"/>
          </a:p>
        </p:txBody>
      </p:sp>
      <p:sp>
        <p:nvSpPr>
          <p:cNvPr id="14339" name="Rectangle 3"/>
          <p:cNvSpPr>
            <a:spLocks noGrp="1" noChangeArrowheads="1"/>
          </p:cNvSpPr>
          <p:nvPr>
            <p:ph type="subTitle" idx="1"/>
          </p:nvPr>
        </p:nvSpPr>
        <p:spPr>
          <a:xfrm>
            <a:off x="1524000" y="3733800"/>
            <a:ext cx="6400800" cy="1752600"/>
          </a:xfrm>
        </p:spPr>
        <p:txBody>
          <a:bodyPr/>
          <a:lstStyle/>
          <a:p>
            <a:pPr eaLnBrk="1" hangingPunct="1"/>
            <a:r>
              <a:rPr lang="en-US" sz="2000" i="1" dirty="0" smtClean="0">
                <a:solidFill>
                  <a:schemeClr val="bg1"/>
                </a:solidFill>
              </a:rPr>
              <a:t>American Pageant- </a:t>
            </a:r>
            <a:r>
              <a:rPr lang="en-US" sz="2000" dirty="0" smtClean="0">
                <a:solidFill>
                  <a:schemeClr val="bg1"/>
                </a:solidFill>
              </a:rPr>
              <a:t>Ch3-  M. Carter</a:t>
            </a:r>
            <a:endParaRPr lang="en-US" sz="2000" i="1" dirty="0">
              <a:solidFill>
                <a:schemeClr val="bg1"/>
              </a:solidFill>
            </a:endParaRPr>
          </a:p>
        </p:txBody>
      </p:sp>
      <p:sp>
        <p:nvSpPr>
          <p:cNvPr id="14340" name="Text Box 5"/>
          <p:cNvSpPr txBox="1">
            <a:spLocks noChangeArrowheads="1"/>
          </p:cNvSpPr>
          <p:nvPr/>
        </p:nvSpPr>
        <p:spPr bwMode="auto">
          <a:xfrm>
            <a:off x="228600" y="6172200"/>
            <a:ext cx="4549775" cy="457200"/>
          </a:xfrm>
          <a:prstGeom prst="rect">
            <a:avLst/>
          </a:prstGeom>
          <a:noFill/>
          <a:ln w="9525">
            <a:noFill/>
            <a:miter lim="800000"/>
            <a:headEnd/>
            <a:tailEnd/>
          </a:ln>
        </p:spPr>
        <p:txBody>
          <a:bodyPr>
            <a:prstTxWarp prst="textNoShape">
              <a:avLst/>
            </a:prstTxWarp>
            <a:spAutoFit/>
          </a:bodyPr>
          <a:lstStyle/>
          <a:p>
            <a:pPr eaLnBrk="0" hangingPunct="0">
              <a:spcBef>
                <a:spcPct val="50000"/>
              </a:spcBef>
            </a:pPr>
            <a:r>
              <a:rPr lang="en-US">
                <a:solidFill>
                  <a:schemeClr val="bg1"/>
                </a:solidFill>
              </a:rPr>
              <a:t>www.artlumi.co.uk</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Dutch (Holland)</a:t>
            </a:r>
            <a:endParaRPr lang="en-US" dirty="0"/>
          </a:p>
        </p:txBody>
      </p:sp>
      <p:sp>
        <p:nvSpPr>
          <p:cNvPr id="5" name="Content Placeholder 4"/>
          <p:cNvSpPr>
            <a:spLocks noGrp="1"/>
          </p:cNvSpPr>
          <p:nvPr>
            <p:ph sz="half" idx="1"/>
          </p:nvPr>
        </p:nvSpPr>
        <p:spPr/>
        <p:txBody>
          <a:bodyPr/>
          <a:lstStyle/>
          <a:p>
            <a:r>
              <a:rPr lang="en-US" dirty="0" smtClean="0"/>
              <a:t>New Netherlands</a:t>
            </a:r>
          </a:p>
          <a:p>
            <a:r>
              <a:rPr lang="en-US" dirty="0" smtClean="0"/>
              <a:t>Now known as New York City</a:t>
            </a:r>
          </a:p>
          <a:p>
            <a:r>
              <a:rPr lang="en-US" dirty="0" smtClean="0"/>
              <a:t>Ethnically diverse</a:t>
            </a:r>
          </a:p>
          <a:p>
            <a:r>
              <a:rPr lang="en-US" dirty="0" smtClean="0"/>
              <a:t>Port for trade</a:t>
            </a:r>
            <a:endParaRPr lang="en-US" dirty="0"/>
          </a:p>
        </p:txBody>
      </p:sp>
      <p:sp>
        <p:nvSpPr>
          <p:cNvPr id="6" name="Content Placeholder 5"/>
          <p:cNvSpPr>
            <a:spLocks noGrp="1"/>
          </p:cNvSpPr>
          <p:nvPr>
            <p:ph sz="half" idx="2"/>
          </p:nvPr>
        </p:nvSpPr>
        <p:spPr/>
        <p:txBody>
          <a:bodyPr/>
          <a:lstStyle/>
          <a:p>
            <a:endParaRPr lang="en-US"/>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Swedes</a:t>
            </a:r>
            <a:endParaRPr lang="en-US" dirty="0"/>
          </a:p>
        </p:txBody>
      </p:sp>
      <p:sp>
        <p:nvSpPr>
          <p:cNvPr id="3" name="Content Placeholder 2"/>
          <p:cNvSpPr>
            <a:spLocks noGrp="1"/>
          </p:cNvSpPr>
          <p:nvPr>
            <p:ph sz="half" idx="1"/>
          </p:nvPr>
        </p:nvSpPr>
        <p:spPr/>
        <p:txBody>
          <a:bodyPr/>
          <a:lstStyle/>
          <a:p>
            <a:r>
              <a:rPr lang="en-US" dirty="0" smtClean="0"/>
              <a:t>New Sweden</a:t>
            </a:r>
          </a:p>
          <a:p>
            <a:r>
              <a:rPr lang="en-US" dirty="0" smtClean="0"/>
              <a:t>Now known as Delaware</a:t>
            </a:r>
          </a:p>
          <a:p>
            <a:r>
              <a:rPr lang="en-US" dirty="0" smtClean="0"/>
              <a:t>Short-lived colony</a:t>
            </a:r>
          </a:p>
          <a:p>
            <a:r>
              <a:rPr lang="en-US" dirty="0" smtClean="0"/>
              <a:t>Captured by the Dutch, under the leadership of Peter Stuyvesant around 1655</a:t>
            </a:r>
            <a:endParaRPr lang="en-US" dirty="0"/>
          </a:p>
        </p:txBody>
      </p:sp>
      <p:sp>
        <p:nvSpPr>
          <p:cNvPr id="4" name="Content Placeholder 3"/>
          <p:cNvSpPr>
            <a:spLocks noGrp="1"/>
          </p:cNvSpPr>
          <p:nvPr>
            <p:ph sz="half" idx="2"/>
          </p:nvPr>
        </p:nvSpPr>
        <p:spPr/>
        <p:txBody>
          <a:bodyPr/>
          <a:lstStyle/>
          <a:p>
            <a:endParaRPr lang="en-US"/>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England</a:t>
            </a:r>
            <a:endParaRPr lang="en-US" dirty="0"/>
          </a:p>
        </p:txBody>
      </p:sp>
      <p:sp>
        <p:nvSpPr>
          <p:cNvPr id="3" name="Content Placeholder 2"/>
          <p:cNvSpPr>
            <a:spLocks noGrp="1"/>
          </p:cNvSpPr>
          <p:nvPr>
            <p:ph sz="half" idx="1"/>
          </p:nvPr>
        </p:nvSpPr>
        <p:spPr/>
        <p:txBody>
          <a:bodyPr/>
          <a:lstStyle/>
          <a:p>
            <a:r>
              <a:rPr lang="en-US" dirty="0" smtClean="0"/>
              <a:t>Captures both colonies</a:t>
            </a:r>
          </a:p>
          <a:p>
            <a:r>
              <a:rPr lang="en-US" dirty="0" smtClean="0"/>
              <a:t>Controls from GA to ME</a:t>
            </a:r>
          </a:p>
          <a:p>
            <a:r>
              <a:rPr lang="en-US" dirty="0" smtClean="0"/>
              <a:t>Renamed New Amsterdam to New York</a:t>
            </a:r>
            <a:endParaRPr lang="en-US" dirty="0"/>
          </a:p>
        </p:txBody>
      </p:sp>
      <p:sp>
        <p:nvSpPr>
          <p:cNvPr id="4" name="Content Placeholder 3"/>
          <p:cNvSpPr>
            <a:spLocks noGrp="1"/>
          </p:cNvSpPr>
          <p:nvPr>
            <p:ph sz="half" idx="2"/>
          </p:nvPr>
        </p:nvSpPr>
        <p:spPr/>
        <p:txBody>
          <a:bodyPr/>
          <a:lstStyle/>
          <a:p>
            <a:endParaRPr lang="en-US"/>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Pennsylvania</a:t>
            </a:r>
            <a:endParaRPr lang="en-US" dirty="0"/>
          </a:p>
        </p:txBody>
      </p:sp>
      <p:sp>
        <p:nvSpPr>
          <p:cNvPr id="3" name="Content Placeholder 2"/>
          <p:cNvSpPr>
            <a:spLocks noGrp="1"/>
          </p:cNvSpPr>
          <p:nvPr>
            <p:ph sz="half" idx="1"/>
          </p:nvPr>
        </p:nvSpPr>
        <p:spPr>
          <a:xfrm>
            <a:off x="685800" y="1556792"/>
            <a:ext cx="3810000" cy="5040560"/>
          </a:xfrm>
        </p:spPr>
        <p:txBody>
          <a:bodyPr/>
          <a:lstStyle/>
          <a:p>
            <a:r>
              <a:rPr lang="en-US" dirty="0" smtClean="0"/>
              <a:t>“Penn’s Woods”</a:t>
            </a:r>
          </a:p>
          <a:p>
            <a:r>
              <a:rPr lang="en-US" dirty="0" smtClean="0"/>
              <a:t>Refuge for Quakers</a:t>
            </a:r>
          </a:p>
          <a:p>
            <a:r>
              <a:rPr lang="en-US" dirty="0" smtClean="0"/>
              <a:t>Land of religious tolerance</a:t>
            </a:r>
          </a:p>
          <a:p>
            <a:r>
              <a:rPr lang="en-US" dirty="0" smtClean="0"/>
              <a:t>Political freedoms</a:t>
            </a:r>
          </a:p>
          <a:p>
            <a:r>
              <a:rPr lang="en-US" dirty="0" smtClean="0"/>
              <a:t>Friendly with Native Americans</a:t>
            </a:r>
          </a:p>
          <a:p>
            <a:r>
              <a:rPr lang="en-US" dirty="0" smtClean="0"/>
              <a:t>Very diverse ethnically</a:t>
            </a:r>
          </a:p>
          <a:p>
            <a:r>
              <a:rPr lang="en-US" dirty="0" smtClean="0"/>
              <a:t>Socially stratified</a:t>
            </a:r>
            <a:endParaRPr lang="en-US" dirty="0"/>
          </a:p>
        </p:txBody>
      </p:sp>
      <p:sp>
        <p:nvSpPr>
          <p:cNvPr id="4" name="Content Placeholder 3"/>
          <p:cNvSpPr>
            <a:spLocks noGrp="1"/>
          </p:cNvSpPr>
          <p:nvPr>
            <p:ph sz="half" idx="2"/>
          </p:nvPr>
        </p:nvSpPr>
        <p:spPr/>
        <p:txBody>
          <a:bodyPr/>
          <a:lstStyle/>
          <a:p>
            <a:r>
              <a:rPr lang="en-US" dirty="0" smtClean="0"/>
              <a:t>William Penn</a:t>
            </a:r>
          </a:p>
          <a:p>
            <a:r>
              <a:rPr lang="en-US" dirty="0" smtClean="0"/>
              <a:t>Land granted in return for a debt owed to his father</a:t>
            </a:r>
          </a:p>
          <a:p>
            <a:r>
              <a:rPr lang="en-US" dirty="0" smtClean="0"/>
              <a:t>Philadelphia- “City of Brotherly Love”</a:t>
            </a:r>
          </a:p>
          <a:p>
            <a:r>
              <a:rPr lang="en-US" dirty="0" smtClean="0"/>
              <a:t>Proprietary colony</a:t>
            </a:r>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Who are Quakers?</a:t>
            </a:r>
            <a:endParaRPr lang="en-US" dirty="0"/>
          </a:p>
        </p:txBody>
      </p:sp>
      <p:sp>
        <p:nvSpPr>
          <p:cNvPr id="3" name="Content Placeholder 2"/>
          <p:cNvSpPr>
            <a:spLocks noGrp="1"/>
          </p:cNvSpPr>
          <p:nvPr>
            <p:ph sz="half" idx="1"/>
          </p:nvPr>
        </p:nvSpPr>
        <p:spPr/>
        <p:txBody>
          <a:bodyPr/>
          <a:lstStyle/>
          <a:p>
            <a:r>
              <a:rPr lang="en-US" dirty="0" smtClean="0"/>
              <a:t>Society of Friends</a:t>
            </a:r>
          </a:p>
          <a:p>
            <a:r>
              <a:rPr lang="en-US" dirty="0" smtClean="0"/>
              <a:t>Pacifists</a:t>
            </a:r>
          </a:p>
          <a:p>
            <a:r>
              <a:rPr lang="en-US" dirty="0" smtClean="0"/>
              <a:t>Social reform</a:t>
            </a:r>
          </a:p>
          <a:p>
            <a:r>
              <a:rPr lang="en-US" dirty="0" smtClean="0"/>
              <a:t>First abolitionists</a:t>
            </a:r>
          </a:p>
          <a:p>
            <a:r>
              <a:rPr lang="en-US" dirty="0" smtClean="0"/>
              <a:t>Strong work ethic</a:t>
            </a:r>
          </a:p>
          <a:p>
            <a:r>
              <a:rPr lang="en-US" dirty="0" smtClean="0"/>
              <a:t>Strong religious beliefs</a:t>
            </a:r>
            <a:endParaRPr lang="en-US" dirty="0"/>
          </a:p>
        </p:txBody>
      </p:sp>
      <p:sp>
        <p:nvSpPr>
          <p:cNvPr id="4" name="Content Placeholder 3"/>
          <p:cNvSpPr>
            <a:spLocks noGrp="1"/>
          </p:cNvSpPr>
          <p:nvPr>
            <p:ph sz="half" idx="2"/>
          </p:nvPr>
        </p:nvSpPr>
        <p:spPr/>
        <p:txBody>
          <a:bodyPr/>
          <a:lstStyle/>
          <a:p>
            <a:endParaRPr lang="en-US"/>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Life in the Middle Colonies</a:t>
            </a:r>
            <a:endParaRPr lang="en-US" dirty="0"/>
          </a:p>
        </p:txBody>
      </p:sp>
      <p:sp>
        <p:nvSpPr>
          <p:cNvPr id="3" name="Content Placeholder 2"/>
          <p:cNvSpPr>
            <a:spLocks noGrp="1"/>
          </p:cNvSpPr>
          <p:nvPr>
            <p:ph sz="half" idx="1"/>
          </p:nvPr>
        </p:nvSpPr>
        <p:spPr/>
        <p:txBody>
          <a:bodyPr/>
          <a:lstStyle/>
          <a:p>
            <a:r>
              <a:rPr lang="en-US" dirty="0" smtClean="0"/>
              <a:t>New York, New Jersey, Delaware, Pennsylvania</a:t>
            </a:r>
          </a:p>
          <a:p>
            <a:r>
              <a:rPr lang="en-US" dirty="0" smtClean="0"/>
              <a:t>“breadbasket”</a:t>
            </a:r>
          </a:p>
          <a:p>
            <a:r>
              <a:rPr lang="en-US" dirty="0" smtClean="0"/>
              <a:t>Land &amp; climate were better than in NE</a:t>
            </a:r>
          </a:p>
          <a:p>
            <a:r>
              <a:rPr lang="en-US" dirty="0" smtClean="0"/>
              <a:t>Large seaports for shipping</a:t>
            </a:r>
            <a:endParaRPr lang="en-US" dirty="0"/>
          </a:p>
        </p:txBody>
      </p:sp>
      <p:sp>
        <p:nvSpPr>
          <p:cNvPr id="4" name="Content Placeholder 3"/>
          <p:cNvSpPr>
            <a:spLocks noGrp="1"/>
          </p:cNvSpPr>
          <p:nvPr>
            <p:ph sz="half" idx="2"/>
          </p:nvPr>
        </p:nvSpPr>
        <p:spPr/>
        <p:txBody>
          <a:bodyPr/>
          <a:lstStyle/>
          <a:p>
            <a:r>
              <a:rPr lang="en-US" dirty="0" smtClean="0"/>
              <a:t>Most tolerant colonies</a:t>
            </a:r>
          </a:p>
          <a:p>
            <a:r>
              <a:rPr lang="en-US" dirty="0" smtClean="0"/>
              <a:t>Democratic spirit</a:t>
            </a:r>
          </a:p>
          <a:p>
            <a:r>
              <a:rPr lang="en-US" dirty="0" smtClean="0"/>
              <a:t>Ethnic diversity</a:t>
            </a:r>
          </a:p>
          <a:p>
            <a:endParaRPr lang="en-US" dirty="0" smtClean="0"/>
          </a:p>
          <a:p>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bg1"/>
                </a:solidFill>
              </a:rPr>
              <a:t>New England Confederation</a:t>
            </a:r>
            <a:endParaRPr lang="en-US" dirty="0">
              <a:solidFill>
                <a:schemeClr val="bg1"/>
              </a:solidFill>
            </a:endParaRPr>
          </a:p>
        </p:txBody>
      </p:sp>
      <p:sp>
        <p:nvSpPr>
          <p:cNvPr id="3" name="Content Placeholder 2"/>
          <p:cNvSpPr>
            <a:spLocks noGrp="1"/>
          </p:cNvSpPr>
          <p:nvPr>
            <p:ph idx="1"/>
          </p:nvPr>
        </p:nvSpPr>
        <p:spPr>
          <a:xfrm>
            <a:off x="685800" y="1700808"/>
            <a:ext cx="7772400" cy="4395192"/>
          </a:xfrm>
        </p:spPr>
        <p:txBody>
          <a:bodyPr/>
          <a:lstStyle/>
          <a:p>
            <a:r>
              <a:rPr lang="en-US" dirty="0" smtClean="0">
                <a:solidFill>
                  <a:schemeClr val="bg1"/>
                </a:solidFill>
              </a:rPr>
              <a:t>Inter-colonial unity</a:t>
            </a:r>
          </a:p>
          <a:p>
            <a:r>
              <a:rPr lang="en-US" dirty="0" smtClean="0">
                <a:solidFill>
                  <a:schemeClr val="bg1"/>
                </a:solidFill>
              </a:rPr>
              <a:t>Puritan colonies</a:t>
            </a:r>
          </a:p>
          <a:p>
            <a:r>
              <a:rPr lang="en-US" dirty="0" smtClean="0">
                <a:solidFill>
                  <a:schemeClr val="bg1"/>
                </a:solidFill>
              </a:rPr>
              <a:t>Massachusetts (Plymouth and MBC)</a:t>
            </a:r>
          </a:p>
          <a:p>
            <a:r>
              <a:rPr lang="en-US" dirty="0" smtClean="0">
                <a:solidFill>
                  <a:schemeClr val="bg1"/>
                </a:solidFill>
              </a:rPr>
              <a:t>Connecticut (Hartford and smaller settlements)</a:t>
            </a:r>
          </a:p>
          <a:p>
            <a:r>
              <a:rPr lang="en-US" dirty="0" smtClean="0">
                <a:solidFill>
                  <a:schemeClr val="bg1"/>
                </a:solidFill>
              </a:rPr>
              <a:t>Intentionally left out “Rogues’ Island”</a:t>
            </a:r>
          </a:p>
          <a:p>
            <a:r>
              <a:rPr lang="en-US" dirty="0" smtClean="0">
                <a:solidFill>
                  <a:schemeClr val="bg1"/>
                </a:solidFill>
              </a:rPr>
              <a:t>GOAL:  defend against common enemies</a:t>
            </a:r>
            <a:endParaRPr lang="en-US" dirty="0">
              <a:solidFill>
                <a:schemeClr val="bg1"/>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bg1"/>
                </a:solidFill>
              </a:rPr>
              <a:t>Early neglect</a:t>
            </a:r>
            <a:endParaRPr lang="en-US" dirty="0">
              <a:solidFill>
                <a:schemeClr val="bg1"/>
              </a:solidFill>
            </a:endParaRPr>
          </a:p>
        </p:txBody>
      </p:sp>
      <p:sp>
        <p:nvSpPr>
          <p:cNvPr id="3" name="Content Placeholder 2"/>
          <p:cNvSpPr>
            <a:spLocks noGrp="1"/>
          </p:cNvSpPr>
          <p:nvPr>
            <p:ph idx="1"/>
          </p:nvPr>
        </p:nvSpPr>
        <p:spPr/>
        <p:txBody>
          <a:bodyPr/>
          <a:lstStyle/>
          <a:p>
            <a:r>
              <a:rPr lang="en-US" dirty="0" smtClean="0">
                <a:solidFill>
                  <a:schemeClr val="bg1"/>
                </a:solidFill>
              </a:rPr>
              <a:t>From the first settlement @ Jamestown, England did not get overly involved in colonial affairs</a:t>
            </a:r>
          </a:p>
          <a:p>
            <a:r>
              <a:rPr lang="en-US" dirty="0" smtClean="0">
                <a:solidFill>
                  <a:schemeClr val="bg1"/>
                </a:solidFill>
              </a:rPr>
              <a:t>Issues, such as fighting between Spain and England, further distracted England.</a:t>
            </a:r>
          </a:p>
          <a:p>
            <a:r>
              <a:rPr lang="en-US" dirty="0" smtClean="0">
                <a:solidFill>
                  <a:schemeClr val="bg1"/>
                </a:solidFill>
              </a:rPr>
              <a:t>English Civil War further kept them distracted.</a:t>
            </a:r>
            <a:endParaRPr lang="en-US" dirty="0">
              <a:solidFill>
                <a:schemeClr val="bg1"/>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bg1"/>
                </a:solidFill>
              </a:rPr>
              <a:t>Restoration</a:t>
            </a:r>
            <a:endParaRPr lang="en-US" dirty="0">
              <a:solidFill>
                <a:schemeClr val="bg1"/>
              </a:solidFill>
            </a:endParaRPr>
          </a:p>
        </p:txBody>
      </p:sp>
      <p:sp>
        <p:nvSpPr>
          <p:cNvPr id="3" name="Content Placeholder 2"/>
          <p:cNvSpPr>
            <a:spLocks noGrp="1"/>
          </p:cNvSpPr>
          <p:nvPr>
            <p:ph idx="1"/>
          </p:nvPr>
        </p:nvSpPr>
        <p:spPr>
          <a:xfrm>
            <a:off x="685800" y="1700808"/>
            <a:ext cx="7772400" cy="4395192"/>
          </a:xfrm>
        </p:spPr>
        <p:txBody>
          <a:bodyPr/>
          <a:lstStyle/>
          <a:p>
            <a:r>
              <a:rPr lang="en-US" dirty="0" smtClean="0">
                <a:solidFill>
                  <a:schemeClr val="bg1"/>
                </a:solidFill>
              </a:rPr>
              <a:t>Charles II, restoration of a king to the thrown, began a period of tighter control from England.</a:t>
            </a:r>
          </a:p>
          <a:p>
            <a:r>
              <a:rPr lang="en-US" dirty="0" smtClean="0">
                <a:solidFill>
                  <a:schemeClr val="bg1"/>
                </a:solidFill>
              </a:rPr>
              <a:t>New colonies appeared=  “restoration colonies”= Carolinas &amp; Georgia </a:t>
            </a:r>
            <a:endParaRPr lang="en-US" dirty="0" smtClean="0">
              <a:solidFill>
                <a:schemeClr val="bg1"/>
              </a:solidFill>
              <a:sym typeface="Wingdings" pitchFamily="2" charset="2"/>
            </a:endParaRPr>
          </a:p>
          <a:p>
            <a:r>
              <a:rPr lang="en-US" dirty="0" smtClean="0">
                <a:solidFill>
                  <a:schemeClr val="bg1"/>
                </a:solidFill>
                <a:sym typeface="Wingdings" pitchFamily="2" charset="2"/>
              </a:rPr>
              <a:t>Enforcement of laws</a:t>
            </a:r>
          </a:p>
          <a:p>
            <a:r>
              <a:rPr lang="en-US" dirty="0" smtClean="0">
                <a:solidFill>
                  <a:schemeClr val="bg1"/>
                </a:solidFill>
                <a:sym typeface="Wingdings" pitchFamily="2" charset="2"/>
              </a:rPr>
              <a:t>Revocation of long-held charters= loss of self-government</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bg1"/>
                </a:solidFill>
              </a:rPr>
              <a:t>England tightens her grip</a:t>
            </a:r>
            <a:endParaRPr lang="en-US" dirty="0">
              <a:solidFill>
                <a:schemeClr val="bg1"/>
              </a:solidFill>
            </a:endParaRPr>
          </a:p>
        </p:txBody>
      </p:sp>
      <p:sp>
        <p:nvSpPr>
          <p:cNvPr id="3" name="Content Placeholder 2"/>
          <p:cNvSpPr>
            <a:spLocks noGrp="1"/>
          </p:cNvSpPr>
          <p:nvPr>
            <p:ph idx="1"/>
          </p:nvPr>
        </p:nvSpPr>
        <p:spPr/>
        <p:txBody>
          <a:bodyPr/>
          <a:lstStyle/>
          <a:p>
            <a:r>
              <a:rPr lang="en-US" dirty="0" smtClean="0">
                <a:solidFill>
                  <a:schemeClr val="bg1"/>
                </a:solidFill>
              </a:rPr>
              <a:t>Governing bodies are forcefully disbanded</a:t>
            </a:r>
          </a:p>
          <a:p>
            <a:r>
              <a:rPr lang="en-US" dirty="0" smtClean="0">
                <a:solidFill>
                  <a:schemeClr val="bg1"/>
                </a:solidFill>
              </a:rPr>
              <a:t>Navigation Laws enforced-  required colonists to trade with Britain and British colonies </a:t>
            </a:r>
          </a:p>
          <a:p>
            <a:pPr lvl="1"/>
            <a:r>
              <a:rPr lang="en-US" dirty="0" smtClean="0">
                <a:solidFill>
                  <a:schemeClr val="bg1"/>
                </a:solidFill>
              </a:rPr>
              <a:t>Increase in smuggling</a:t>
            </a:r>
          </a:p>
          <a:p>
            <a:r>
              <a:rPr lang="en-US" dirty="0" smtClean="0">
                <a:solidFill>
                  <a:schemeClr val="bg1"/>
                </a:solidFill>
              </a:rPr>
              <a:t>Creation of the Dominion of New England</a:t>
            </a:r>
            <a:endParaRPr lang="en-US" dirty="0">
              <a:solidFill>
                <a:schemeClr val="bg1"/>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Sir Edmund Andros</a:t>
            </a:r>
            <a:endParaRPr lang="en-US" dirty="0"/>
          </a:p>
        </p:txBody>
      </p:sp>
      <p:sp>
        <p:nvSpPr>
          <p:cNvPr id="3" name="Content Placeholder 2"/>
          <p:cNvSpPr>
            <a:spLocks noGrp="1"/>
          </p:cNvSpPr>
          <p:nvPr>
            <p:ph idx="1"/>
          </p:nvPr>
        </p:nvSpPr>
        <p:spPr/>
        <p:txBody>
          <a:bodyPr/>
          <a:lstStyle/>
          <a:p>
            <a:r>
              <a:rPr lang="en-US" dirty="0" smtClean="0"/>
              <a:t>Dominion of New England</a:t>
            </a:r>
          </a:p>
          <a:p>
            <a:pPr lvl="1"/>
            <a:r>
              <a:rPr lang="en-US" dirty="0" smtClean="0"/>
              <a:t>Why was this body so hated, compared to the New England Confederation?</a:t>
            </a:r>
          </a:p>
          <a:p>
            <a:r>
              <a:rPr lang="en-US" dirty="0" smtClean="0"/>
              <a:t>Infringed upon their liberties</a:t>
            </a:r>
          </a:p>
          <a:p>
            <a:pPr lvl="1"/>
            <a:r>
              <a:rPr lang="en-US" dirty="0" smtClean="0"/>
              <a:t>Restricted town meetings</a:t>
            </a:r>
          </a:p>
          <a:p>
            <a:pPr lvl="1"/>
            <a:r>
              <a:rPr lang="en-US" dirty="0" smtClean="0"/>
              <a:t>Taxing without consent of the governed</a:t>
            </a:r>
          </a:p>
          <a:p>
            <a:pPr lvl="1"/>
            <a:r>
              <a:rPr lang="en-US" dirty="0" smtClean="0"/>
              <a:t>Revocation of legal documents and governance</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Glorious Revolution</a:t>
            </a:r>
            <a:endParaRPr lang="en-US" dirty="0"/>
          </a:p>
        </p:txBody>
      </p:sp>
      <p:sp>
        <p:nvSpPr>
          <p:cNvPr id="3" name="Content Placeholder 2"/>
          <p:cNvSpPr>
            <a:spLocks noGrp="1"/>
          </p:cNvSpPr>
          <p:nvPr>
            <p:ph idx="1"/>
          </p:nvPr>
        </p:nvSpPr>
        <p:spPr/>
        <p:txBody>
          <a:bodyPr/>
          <a:lstStyle/>
          <a:p>
            <a:r>
              <a:rPr lang="en-US" dirty="0" smtClean="0"/>
              <a:t>After nearly 30 years on the verge of rebellion, colonists were relieved when James II was </a:t>
            </a:r>
            <a:r>
              <a:rPr lang="en-US" dirty="0" err="1" smtClean="0"/>
              <a:t>dethrowned</a:t>
            </a:r>
            <a:r>
              <a:rPr lang="en-US" dirty="0" smtClean="0"/>
              <a:t> and replaced with William and Mary.</a:t>
            </a:r>
          </a:p>
          <a:p>
            <a:r>
              <a:rPr lang="en-US" dirty="0" smtClean="0"/>
              <a:t>Life in the colonies did not return to “normal” but they entered into a term of “salutary neglect.”</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Salutary Neglect</a:t>
            </a:r>
            <a:endParaRPr lang="en-US" dirty="0"/>
          </a:p>
        </p:txBody>
      </p:sp>
      <p:sp>
        <p:nvSpPr>
          <p:cNvPr id="3" name="Content Placeholder 2"/>
          <p:cNvSpPr>
            <a:spLocks noGrp="1"/>
          </p:cNvSpPr>
          <p:nvPr>
            <p:ph idx="1"/>
          </p:nvPr>
        </p:nvSpPr>
        <p:spPr>
          <a:xfrm>
            <a:off x="685800" y="1628800"/>
            <a:ext cx="7772400" cy="4467200"/>
          </a:xfrm>
        </p:spPr>
        <p:txBody>
          <a:bodyPr/>
          <a:lstStyle/>
          <a:p>
            <a:r>
              <a:rPr lang="en-US" dirty="0" smtClean="0"/>
              <a:t>A period to time when the British “neglect” the colonies.  They are hands-off and pay little attention to what is going on.  During this time period the colonists will be more independent and learn to defend themselves, govern themselves, and depend upon each other.  Ultimately, this will be one factor leading to the American Revolution.</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Middle colonies</a:t>
            </a:r>
            <a:endParaRPr lang="en-US" dirty="0"/>
          </a:p>
        </p:txBody>
      </p:sp>
      <p:sp>
        <p:nvSpPr>
          <p:cNvPr id="8" name="Text Placeholder 7"/>
          <p:cNvSpPr>
            <a:spLocks noGrp="1"/>
          </p:cNvSpPr>
          <p:nvPr>
            <p:ph type="body" idx="1"/>
          </p:nvPr>
        </p:nvSpPr>
        <p:spPr/>
        <p:txBody>
          <a:bodyPr/>
          <a:lstStyle/>
          <a:p>
            <a:endParaRPr lang="en-US"/>
          </a:p>
        </p:txBody>
      </p:sp>
    </p:spTree>
  </p:cSld>
  <p:clrMapOvr>
    <a:masterClrMapping/>
  </p:clrMapOvr>
</p:sld>
</file>

<file path=ppt/theme/theme1.xml><?xml version="1.0" encoding="utf-8"?>
<a:theme xmlns:a="http://schemas.openxmlformats.org/drawingml/2006/main" name="Blank Presentation">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Presentation">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pitchFamily="-123" charset="0"/>
            <a:ea typeface="ＭＳ Ｐゴシック" pitchFamily="-123" charset="-128"/>
            <a:cs typeface="ＭＳ Ｐゴシック" pitchFamily="-123"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pitchFamily="-123" charset="0"/>
            <a:ea typeface="ＭＳ Ｐゴシック" pitchFamily="-123" charset="-128"/>
            <a:cs typeface="ＭＳ Ｐゴシック" pitchFamily="-123"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5577E70A-AC6E-4BFA-9BDD-C09700D8925B}">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677</TotalTime>
  <Words>468</Words>
  <Application>Microsoft Office PowerPoint</Application>
  <PresentationFormat>On-screen Show (4:3)</PresentationFormat>
  <Paragraphs>78</Paragraphs>
  <Slides>15</Slides>
  <Notes>1</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Blank Presentation</vt:lpstr>
      <vt:lpstr>The Middle Colonies</vt:lpstr>
      <vt:lpstr>New England Confederation</vt:lpstr>
      <vt:lpstr>Early neglect</vt:lpstr>
      <vt:lpstr>Restoration</vt:lpstr>
      <vt:lpstr>England tightens her grip</vt:lpstr>
      <vt:lpstr>Sir Edmund Andros</vt:lpstr>
      <vt:lpstr>Glorious Revolution</vt:lpstr>
      <vt:lpstr>Salutary Neglect</vt:lpstr>
      <vt:lpstr>Middle colonies</vt:lpstr>
      <vt:lpstr>Dutch (Holland)</vt:lpstr>
      <vt:lpstr>Swedes</vt:lpstr>
      <vt:lpstr>England</vt:lpstr>
      <vt:lpstr>Pennsylvania</vt:lpstr>
      <vt:lpstr>Who are Quakers?</vt:lpstr>
      <vt:lpstr>Life in the Middle Colonies</vt:lpstr>
    </vt:vector>
  </TitlesOfParts>
  <LinksUpToDate>false</LinksUpToDate>
  <SharedDoc>false</SharedDoc>
  <HyperlinkBase/>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Middle Colonies</dc:title>
  <dc:creator>Melcarter</dc:creator>
  <cp:lastModifiedBy>Melissa Carter</cp:lastModifiedBy>
  <cp:revision>5</cp:revision>
  <dcterms:modified xsi:type="dcterms:W3CDTF">2011-09-08T02:32:29Z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TC300096019990</vt:lpwstr>
  </property>
</Properties>
</file>